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66" r:id="rId3"/>
    <p:sldId id="268" r:id="rId4"/>
    <p:sldId id="265" r:id="rId5"/>
    <p:sldId id="257" r:id="rId6"/>
    <p:sldId id="261" r:id="rId7"/>
    <p:sldId id="258" r:id="rId8"/>
    <p:sldId id="262" r:id="rId9"/>
    <p:sldId id="260" r:id="rId10"/>
    <p:sldId id="263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A944F-D459-4107-8D2F-D53FEE3B153A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2A953-6674-491D-A9C6-8466BB69F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0"/>
            <a:ext cx="6781800" cy="503238"/>
          </a:xfrm>
        </p:spPr>
        <p:txBody>
          <a:bodyPr>
            <a:noAutofit/>
          </a:bodyPr>
          <a:lstStyle>
            <a:lvl1pPr algn="l"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867400"/>
          </a:xfrm>
        </p:spPr>
        <p:txBody>
          <a:bodyPr anchor="ctr" anchorCtr="0"/>
          <a:lstStyle>
            <a:lvl1pPr algn="ctr">
              <a:defRPr baseline="0">
                <a:latin typeface="Tempus Sans ITC" pitchFamily="82" charset="0"/>
                <a:ea typeface="08서울남산체 B" pitchFamily="18" charset="-127"/>
              </a:defRPr>
            </a:lvl1pPr>
            <a:lvl2pPr algn="ctr">
              <a:defRPr baseline="0">
                <a:latin typeface="Tempus Sans ITC" pitchFamily="82" charset="0"/>
                <a:ea typeface="08서울남산체 B" pitchFamily="18" charset="-127"/>
              </a:defRPr>
            </a:lvl2pPr>
            <a:lvl3pPr algn="ctr">
              <a:defRPr baseline="0">
                <a:latin typeface="Tempus Sans ITC" pitchFamily="82" charset="0"/>
                <a:ea typeface="08서울남산체 B" pitchFamily="18" charset="-127"/>
              </a:defRPr>
            </a:lvl3pPr>
            <a:lvl4pPr algn="ctr">
              <a:defRPr baseline="0">
                <a:latin typeface="Tempus Sans ITC" pitchFamily="82" charset="0"/>
                <a:ea typeface="08서울남산체 B" pitchFamily="18" charset="-127"/>
              </a:defRPr>
            </a:lvl4pPr>
            <a:lvl5pPr algn="ctr">
              <a:defRPr baseline="0">
                <a:latin typeface="Tempus Sans ITC" pitchFamily="82" charset="0"/>
                <a:ea typeface="08서울남산체 B" pitchFamily="18" charset="-127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Sangmaster\Desktop\To1Another Files\Artwork\Combined Logo (17Feb12)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019800"/>
            <a:ext cx="3429000" cy="68199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1"/>
            </a:gs>
            <a:gs pos="0">
              <a:srgbClr val="FFFF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19800"/>
            <a:ext cx="6781800" cy="685800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Prayer 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ko-KR" altLang="en-US" sz="4000" dirty="0" smtClean="0"/>
              <a:t>예수님을 사랑하는 사람들은 만나는 사람마다 기도로 축복할 수 있으며 하나님이 그들의 삶을 바꾸시는 것을 볼 수 있다</a:t>
            </a:r>
            <a:endParaRPr lang="en-US" altLang="ko-KR" sz="4000" dirty="0" smtClean="0"/>
          </a:p>
          <a:p>
            <a:pPr marL="1588" indent="-1588">
              <a:buNone/>
            </a:pPr>
            <a:r>
              <a:rPr lang="en-US" sz="2800" dirty="0" smtClean="0"/>
              <a:t>As people who love Jesus, we have the ability to bless</a:t>
            </a:r>
            <a:br>
              <a:rPr lang="en-US" sz="2800" dirty="0" smtClean="0"/>
            </a:br>
            <a:r>
              <a:rPr lang="en-US" sz="2800" dirty="0" smtClean="0"/>
              <a:t>others through prayer and see God change their lives</a:t>
            </a:r>
            <a:br>
              <a:rPr lang="en-US" sz="2800" dirty="0" smtClean="0"/>
            </a:br>
            <a:endParaRPr lang="en-US" sz="2800" dirty="0" smtClean="0"/>
          </a:p>
          <a:p>
            <a:pPr marL="1588" indent="-1588">
              <a:buNone/>
            </a:pPr>
            <a:r>
              <a:rPr lang="ko-KR" altLang="en-US" sz="4000" dirty="0" smtClean="0"/>
              <a:t>우리의 기도를 통하여 그들이</a:t>
            </a:r>
            <a:r>
              <a:rPr lang="en-US" altLang="ko-KR" sz="4000" dirty="0" smtClean="0"/>
              <a:t/>
            </a:r>
            <a:br>
              <a:rPr lang="en-US" altLang="ko-KR" sz="4000" dirty="0" smtClean="0"/>
            </a:br>
            <a:r>
              <a:rPr lang="ko-KR" altLang="en-US" sz="4000" dirty="0" smtClean="0"/>
              <a:t>하나님을 만날 수 있는 통로가 될 수 있다</a:t>
            </a:r>
            <a:endParaRPr lang="en-US" altLang="ko-KR" sz="4000" dirty="0" smtClean="0"/>
          </a:p>
          <a:p>
            <a:pPr marL="1588" indent="-1588">
              <a:buNone/>
            </a:pPr>
            <a:r>
              <a:rPr lang="en-US" sz="2800" dirty="0" smtClean="0"/>
              <a:t>Through our prayer, we can be an access</a:t>
            </a:r>
            <a:br>
              <a:rPr lang="en-US" sz="2800" dirty="0" smtClean="0"/>
            </a:br>
            <a:r>
              <a:rPr lang="en-US" sz="2800" dirty="0" smtClean="0"/>
              <a:t>to allow people to come to know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4. There are depths of love that I cannot know</a:t>
            </a:r>
            <a:br>
              <a:rPr lang="en-US" sz="3600" dirty="0" smtClean="0"/>
            </a:br>
            <a:r>
              <a:rPr lang="en-US" sz="3600" dirty="0" smtClean="0"/>
              <a:t>till I cross the narrow sea;</a:t>
            </a:r>
          </a:p>
          <a:p>
            <a:pPr>
              <a:buNone/>
            </a:pPr>
            <a:r>
              <a:rPr lang="ko-KR" altLang="en-US" sz="3600" dirty="0" smtClean="0"/>
              <a:t>우리 구주의 넓은 사랑을 측량할자 없으며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There are heights of joy that I may not reach</a:t>
            </a:r>
            <a:br>
              <a:rPr lang="en-US" sz="3600" dirty="0" smtClean="0"/>
            </a:br>
            <a:r>
              <a:rPr lang="en-US" sz="3600" dirty="0" smtClean="0"/>
              <a:t>till I rest in peace with Thee.</a:t>
            </a:r>
          </a:p>
          <a:p>
            <a:pPr>
              <a:buNone/>
            </a:pPr>
            <a:r>
              <a:rPr lang="ko-KR" altLang="en-US" sz="3600" dirty="0" smtClean="0"/>
              <a:t>주가 주시는 참된 기쁨도 헤아릴 수 없도다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Lord,</a:t>
            </a:r>
            <a:br>
              <a:rPr lang="en-US" sz="3600" dirty="0" smtClean="0"/>
            </a:br>
            <a:r>
              <a:rPr lang="en-US" sz="3600" dirty="0" smtClean="0"/>
              <a:t>to 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me nearer, nearer, nearer blessed Lord,</a:t>
            </a:r>
            <a:br>
              <a:rPr lang="en-US" sz="3600" dirty="0" smtClean="0"/>
            </a:br>
            <a:r>
              <a:rPr lang="en-US" sz="3600" dirty="0" smtClean="0"/>
              <a:t>to Thy precious, bleeding side</a:t>
            </a:r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규칙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Rules for Prayer 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6388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altLang="ko-KR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안전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800" dirty="0" smtClean="0">
                <a:solidFill>
                  <a:srgbClr val="00B050"/>
                </a:solidFill>
              </a:rPr>
              <a:t>한 기도 연습장입니다</a:t>
            </a:r>
            <a:r>
              <a:rPr lang="en-US" altLang="ko-KR" sz="2800" dirty="0" smtClean="0">
                <a:solidFill>
                  <a:srgbClr val="00B050"/>
                </a:solidFill>
              </a:rPr>
              <a:t>. (Place of Safety)</a:t>
            </a:r>
            <a:br>
              <a:rPr lang="en-US" altLang="ko-KR" sz="2800" dirty="0" smtClean="0">
                <a:solidFill>
                  <a:srgbClr val="00B050"/>
                </a:solidFill>
              </a:rPr>
            </a:br>
            <a:r>
              <a:rPr lang="ko-KR" altLang="en-US" sz="2000" dirty="0" smtClean="0"/>
              <a:t>우린 언제나 자라고 있습니다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어떤 실수가 있던지 사랑으로 덮어 주시기 바랍니다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We are always in the process of growing. Please cover one another in love even if there are faults/mistakes</a:t>
            </a:r>
          </a:p>
          <a:p>
            <a:pPr algn="l">
              <a:buNone/>
            </a:pPr>
            <a:endParaRPr lang="en-US" altLang="ko-KR" sz="600" dirty="0" smtClean="0"/>
          </a:p>
          <a:p>
            <a:pPr algn="l">
              <a:buNone/>
            </a:pPr>
            <a:r>
              <a:rPr lang="en-US" altLang="ko-KR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비판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하지 맙시다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(No Judgment)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000" dirty="0" smtClean="0"/>
              <a:t>사랑하는 마음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축복하는 마음으로 기도 합시다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Let us pray only with the heart of love and blessing</a:t>
            </a:r>
            <a:endParaRPr lang="en-US" sz="2000" dirty="0" smtClean="0"/>
          </a:p>
          <a:p>
            <a:pPr algn="l">
              <a:buNone/>
            </a:pPr>
            <a:endParaRPr lang="en-US" sz="600" dirty="0" smtClean="0"/>
          </a:p>
          <a:p>
            <a:pPr algn="l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비밀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을 지켜줍시다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(Confidentiality)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2000" dirty="0" smtClean="0"/>
              <a:t>성전 안에서 있던 일을 밖에서 나누지 마세요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sz="2000" dirty="0" smtClean="0"/>
              <a:t>Don't share what happens in here outside of this prayer room</a:t>
            </a:r>
          </a:p>
          <a:p>
            <a:pPr algn="l">
              <a:buNone/>
            </a:pPr>
            <a:endParaRPr lang="en-US" sz="600" dirty="0" smtClean="0"/>
          </a:p>
          <a:p>
            <a:pPr algn="l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솔직함과 믿음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으로</a:t>
            </a:r>
            <a:r>
              <a:rPr lang="en-US" altLang="ko-KR" sz="2000" dirty="0" smtClean="0">
                <a:solidFill>
                  <a:srgbClr val="00B050"/>
                </a:solidFill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</a:rPr>
              <a:t>기도 합시다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(Honesty and Faith)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000" dirty="0" smtClean="0"/>
              <a:t>겸손한 자세에서 하나님이 놀라운 일을 할 것을 믿으며 기도합시다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Let us pray from a position of humility, but with firm faith that God will do amazing things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19800"/>
            <a:ext cx="6781800" cy="685800"/>
          </a:xfrm>
        </p:spPr>
        <p:txBody>
          <a:bodyPr>
            <a:normAutofit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Prayer 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Autofit/>
          </a:bodyPr>
          <a:lstStyle/>
          <a:p>
            <a:pPr marL="1588" indent="-1588">
              <a:buNone/>
            </a:pPr>
            <a:r>
              <a:rPr lang="ko-KR" altLang="en-US" sz="3600" dirty="0" smtClean="0"/>
              <a:t>우리는 </a:t>
            </a:r>
            <a:r>
              <a:rPr lang="ko-KR" altLang="en-US" sz="3600" dirty="0" smtClean="0"/>
              <a:t>무엇이든지 하나님의 뜻대로만 구하면 하나님이 우리의 기도를 들어주신다는 확신을 가지고 있습니다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우리가 </a:t>
            </a:r>
            <a:r>
              <a:rPr lang="ko-KR" altLang="en-US" sz="3600" dirty="0" smtClean="0"/>
              <a:t>무엇을 구하든지 하나님이 우리 기도를 들어주신다는 것을 알면 우리가 구한 것을 받은 것도 알게 됩니다</a:t>
            </a:r>
            <a:r>
              <a:rPr lang="en-US" altLang="ko-KR" sz="3600" dirty="0" smtClean="0"/>
              <a:t>.</a:t>
            </a:r>
          </a:p>
          <a:p>
            <a:pPr marL="1588" indent="-1588">
              <a:buNone/>
            </a:pPr>
            <a:endParaRPr lang="en-US" altLang="ko-KR" sz="2400" dirty="0" smtClean="0"/>
          </a:p>
          <a:p>
            <a:pPr marL="1588" indent="-1588">
              <a:buNone/>
            </a:pPr>
            <a:r>
              <a:rPr lang="en-US" altLang="ko-KR" sz="2400" dirty="0" smtClean="0"/>
              <a:t>And </a:t>
            </a:r>
            <a:r>
              <a:rPr lang="en-US" altLang="ko-KR" sz="2400" dirty="0" smtClean="0"/>
              <a:t>we are confident that he hears us whenever we ask for anything that pleases him. </a:t>
            </a:r>
            <a:r>
              <a:rPr lang="en-US" altLang="ko-KR" sz="2400" dirty="0" smtClean="0"/>
              <a:t>And </a:t>
            </a:r>
            <a:r>
              <a:rPr lang="en-US" altLang="ko-KR" sz="2400" dirty="0" smtClean="0"/>
              <a:t>since we know he hears us when we make our requests, we also know that he will give us what we ask for</a:t>
            </a:r>
            <a:r>
              <a:rPr lang="en-US" altLang="ko-KR" sz="2400" dirty="0" smtClean="0"/>
              <a:t>.</a:t>
            </a:r>
          </a:p>
          <a:p>
            <a:pPr marL="1588" indent="-1588" algn="r">
              <a:buNone/>
            </a:pPr>
            <a:endParaRPr lang="en-US" altLang="ko-KR" sz="2400" dirty="0" smtClean="0"/>
          </a:p>
          <a:p>
            <a:pPr marL="1588" indent="-1588" algn="r">
              <a:buNone/>
            </a:pPr>
            <a:r>
              <a:rPr lang="ko-KR" altLang="en-US" sz="2400" dirty="0" smtClean="0"/>
              <a:t>요한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서 </a:t>
            </a:r>
            <a:r>
              <a:rPr lang="en-US" altLang="ko-KR" sz="2400" dirty="0" smtClean="0"/>
              <a:t>(1John) 5:14-15 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서로를 위한 기도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규칙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/>
            </a:r>
            <a:b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</a:b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Rules for Prayer for One Another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6388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altLang="ko-KR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안전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800" dirty="0" smtClean="0">
                <a:solidFill>
                  <a:srgbClr val="00B050"/>
                </a:solidFill>
              </a:rPr>
              <a:t>한 기도 연습장입니다</a:t>
            </a:r>
            <a:r>
              <a:rPr lang="en-US" altLang="ko-KR" sz="2800" dirty="0" smtClean="0">
                <a:solidFill>
                  <a:srgbClr val="00B050"/>
                </a:solidFill>
              </a:rPr>
              <a:t>. (Place of Safety)</a:t>
            </a:r>
            <a:br>
              <a:rPr lang="en-US" altLang="ko-KR" sz="2800" dirty="0" smtClean="0">
                <a:solidFill>
                  <a:srgbClr val="00B050"/>
                </a:solidFill>
              </a:rPr>
            </a:br>
            <a:r>
              <a:rPr lang="ko-KR" altLang="en-US" sz="2000" dirty="0" smtClean="0"/>
              <a:t>우린 언제나 자라고 있습니다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어떤 실수가 있던지 사랑으로 덮어 주시기 바랍니다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We are always in the process of growing. Please cover one another in love even if there are faults/mistakes</a:t>
            </a:r>
          </a:p>
          <a:p>
            <a:pPr algn="l">
              <a:buNone/>
            </a:pPr>
            <a:endParaRPr lang="en-US" altLang="ko-KR" sz="600" dirty="0" smtClean="0"/>
          </a:p>
          <a:p>
            <a:pPr algn="l">
              <a:buNone/>
            </a:pPr>
            <a:r>
              <a:rPr lang="en-US" altLang="ko-KR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비판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하지 맙시다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(No Judgment)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000" dirty="0" smtClean="0"/>
              <a:t>사랑하는 마음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축복하는 마음으로 기도 합시다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Let us pray only with the heart of love and blessing</a:t>
            </a:r>
            <a:endParaRPr lang="en-US" sz="2000" dirty="0" smtClean="0"/>
          </a:p>
          <a:p>
            <a:pPr algn="l">
              <a:buNone/>
            </a:pPr>
            <a:endParaRPr lang="en-US" sz="600" dirty="0" smtClean="0"/>
          </a:p>
          <a:p>
            <a:pPr algn="l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비밀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을 지켜줍시다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(Confidentiality) </a:t>
            </a:r>
            <a:r>
              <a:rPr lang="en-US" altLang="ko-KR" sz="1800" dirty="0" smtClean="0"/>
              <a:t/>
            </a:r>
            <a:br>
              <a:rPr lang="en-US" altLang="ko-KR" sz="1800" dirty="0" smtClean="0"/>
            </a:br>
            <a:r>
              <a:rPr lang="ko-KR" altLang="en-US" sz="2000" dirty="0" smtClean="0"/>
              <a:t>성전 안에서 있던 일을 밖에서 나누지 마세요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sz="2000" dirty="0" smtClean="0"/>
              <a:t>Don't share what happens in here outside of this prayer room</a:t>
            </a:r>
          </a:p>
          <a:p>
            <a:pPr algn="l">
              <a:buNone/>
            </a:pPr>
            <a:endParaRPr lang="en-US" sz="600" dirty="0" smtClean="0"/>
          </a:p>
          <a:p>
            <a:pPr algn="l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(</a:t>
            </a:r>
            <a:r>
              <a:rPr lang="ko-KR" altLang="en-US" sz="2800" dirty="0" smtClean="0">
                <a:solidFill>
                  <a:srgbClr val="00B050"/>
                </a:solidFill>
              </a:rPr>
              <a:t>솔직함과 믿음</a:t>
            </a:r>
            <a:r>
              <a:rPr lang="en-US" altLang="ko-KR" sz="2800" dirty="0" smtClean="0">
                <a:solidFill>
                  <a:srgbClr val="00B050"/>
                </a:solidFill>
              </a:rPr>
              <a:t>)</a:t>
            </a:r>
            <a:r>
              <a:rPr lang="ko-KR" altLang="en-US" sz="2000" dirty="0" smtClean="0">
                <a:solidFill>
                  <a:srgbClr val="00B050"/>
                </a:solidFill>
              </a:rPr>
              <a:t>으로</a:t>
            </a:r>
            <a:r>
              <a:rPr lang="en-US" altLang="ko-KR" sz="2000" dirty="0" smtClean="0">
                <a:solidFill>
                  <a:srgbClr val="00B050"/>
                </a:solidFill>
              </a:rPr>
              <a:t> </a:t>
            </a:r>
            <a:r>
              <a:rPr lang="ko-KR" altLang="en-US" sz="2000" dirty="0" smtClean="0">
                <a:solidFill>
                  <a:srgbClr val="00B050"/>
                </a:solidFill>
              </a:rPr>
              <a:t>기도 합시다</a:t>
            </a:r>
            <a:r>
              <a:rPr lang="ko-KR" altLang="en-US" sz="2800" dirty="0" smtClean="0">
                <a:solidFill>
                  <a:srgbClr val="00B050"/>
                </a:solidFill>
              </a:rPr>
              <a:t> </a:t>
            </a:r>
            <a:r>
              <a:rPr lang="en-US" altLang="ko-KR" sz="2800" dirty="0" smtClean="0">
                <a:solidFill>
                  <a:srgbClr val="00B050"/>
                </a:solidFill>
              </a:rPr>
              <a:t>(Honesty and Faith) 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ko-KR" altLang="en-US" sz="2000" dirty="0" smtClean="0"/>
              <a:t>겸손한 자세에서 하나님이 놀라운 일을 할 것을 믿으며 기도합시다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000" dirty="0" smtClean="0"/>
              <a:t>Let us pray from a position of humility, but with firm faith that God will do amazing things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I am </a:t>
            </a:r>
            <a:r>
              <a:rPr lang="en-US" sz="3600" dirty="0" err="1" smtClean="0"/>
              <a:t>Thine</a:t>
            </a:r>
            <a:r>
              <a:rPr lang="en-US" sz="3600" dirty="0" smtClean="0"/>
              <a:t>, O Lord, I have heard Thy voice,</a:t>
            </a:r>
            <a:br>
              <a:rPr lang="en-US" sz="3600" dirty="0" smtClean="0"/>
            </a:br>
            <a:r>
              <a:rPr lang="en-US" sz="3600" dirty="0" smtClean="0"/>
              <a:t>and it told Thy love to me;</a:t>
            </a:r>
          </a:p>
          <a:p>
            <a:pPr>
              <a:buNone/>
            </a:pPr>
            <a:r>
              <a:rPr lang="ko-KR" altLang="en-US" sz="3600" dirty="0" smtClean="0"/>
              <a:t>주의 음성을 내가 들으니 사랑하는 말일세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But I long to rise in the arms of faith</a:t>
            </a:r>
            <a:br>
              <a:rPr lang="en-US" sz="3600" dirty="0" smtClean="0"/>
            </a:br>
            <a:r>
              <a:rPr lang="en-US" sz="3600" dirty="0" smtClean="0"/>
              <a:t>and be closer drawn to Thee.</a:t>
            </a:r>
          </a:p>
          <a:p>
            <a:pPr>
              <a:buNone/>
            </a:pPr>
            <a:r>
              <a:rPr lang="ko-KR" altLang="en-US" sz="3600" dirty="0" smtClean="0"/>
              <a:t>믿는 맘으로 주께 가오니 나를 영접하소서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Lord,</a:t>
            </a:r>
            <a:br>
              <a:rPr lang="en-US" sz="3600" dirty="0" smtClean="0"/>
            </a:br>
            <a:r>
              <a:rPr lang="en-US" sz="3600" dirty="0" smtClean="0"/>
              <a:t>to 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me nearer, nearer, nearer blessed Lord,</a:t>
            </a:r>
            <a:br>
              <a:rPr lang="en-US" sz="3600" dirty="0" smtClean="0"/>
            </a:br>
            <a:r>
              <a:rPr lang="en-US" sz="3600" dirty="0" smtClean="0"/>
              <a:t>to Thy precious, bleeding side</a:t>
            </a:r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2. Consecrate me now to Thy service, Lord,</a:t>
            </a:r>
            <a:br>
              <a:rPr lang="en-US" sz="3600" dirty="0" smtClean="0"/>
            </a:br>
            <a:r>
              <a:rPr lang="en-US" sz="3600" dirty="0" smtClean="0"/>
              <a:t>by the power of grace divine;</a:t>
            </a:r>
          </a:p>
          <a:p>
            <a:pPr>
              <a:buNone/>
            </a:pPr>
            <a:r>
              <a:rPr lang="ko-KR" altLang="en-US" sz="3600" dirty="0" smtClean="0"/>
              <a:t>주여 넓으신 은혜 베푸사 나를 받아 주시고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Let my soul look up with a steadfast hope,</a:t>
            </a:r>
            <a:br>
              <a:rPr lang="en-US" sz="3600" dirty="0" smtClean="0"/>
            </a:br>
            <a:r>
              <a:rPr lang="en-US" sz="3600" dirty="0" smtClean="0"/>
              <a:t>and my will be lost in </a:t>
            </a:r>
            <a:r>
              <a:rPr lang="en-US" sz="3600" dirty="0" err="1" smtClean="0"/>
              <a:t>Thine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ko-KR" altLang="en-US" sz="3600" dirty="0" smtClean="0"/>
              <a:t>나의 품은 뜻 주의 뜻같이 되게 하여 주소서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Lord,</a:t>
            </a:r>
            <a:br>
              <a:rPr lang="en-US" sz="3600" dirty="0" smtClean="0"/>
            </a:br>
            <a:r>
              <a:rPr lang="en-US" sz="3600" dirty="0" smtClean="0"/>
              <a:t>to 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me nearer, nearer, nearer blessed Lord,</a:t>
            </a:r>
            <a:br>
              <a:rPr lang="en-US" sz="3600" dirty="0" smtClean="0"/>
            </a:br>
            <a:r>
              <a:rPr lang="en-US" sz="3600" dirty="0" smtClean="0"/>
              <a:t>to Thy precious, bleeding side</a:t>
            </a:r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3. O the pure delight of a single hour</a:t>
            </a:r>
            <a:br>
              <a:rPr lang="en-US" sz="3600" dirty="0" smtClean="0"/>
            </a:br>
            <a:r>
              <a:rPr lang="en-US" sz="3600" dirty="0" smtClean="0"/>
              <a:t>that before Thy throne I spend,</a:t>
            </a:r>
          </a:p>
          <a:p>
            <a:pPr>
              <a:buNone/>
            </a:pPr>
            <a:r>
              <a:rPr lang="ko-KR" altLang="en-US" sz="3600" dirty="0" smtClean="0"/>
              <a:t>주의 보좌로 나아갈 때에 어찌 아니 기쁠까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When I kneel in prayer, and with Thee,</a:t>
            </a:r>
            <a:br>
              <a:rPr lang="en-US" sz="3600" dirty="0" smtClean="0"/>
            </a:br>
            <a:r>
              <a:rPr lang="en-US" sz="3600" dirty="0" smtClean="0"/>
              <a:t>my God, I commune as friend with friend!</a:t>
            </a:r>
          </a:p>
          <a:p>
            <a:pPr>
              <a:buNone/>
            </a:pPr>
            <a:r>
              <a:rPr lang="ko-KR" altLang="en-US" sz="3600" dirty="0" smtClean="0"/>
              <a:t>주의 얼굴을 항상 뵈오니 더욱 친근 합니다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empus Sans ITC" pitchFamily="82" charset="0"/>
                <a:ea typeface="08서울남산체 B" pitchFamily="18" charset="-127"/>
              </a:rPr>
              <a:t>Draw Me Nearer (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주의 음성을 내가 들으니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, </a:t>
            </a:r>
            <a:r>
              <a:rPr lang="ko-KR" altLang="en-US" sz="1800" dirty="0" smtClean="0">
                <a:latin typeface="Tempus Sans ITC" pitchFamily="82" charset="0"/>
                <a:ea typeface="08서울남산체 B" pitchFamily="18" charset="-127"/>
              </a:rPr>
              <a:t>찬</a:t>
            </a:r>
            <a:r>
              <a:rPr lang="en-US" altLang="ko-KR" sz="1800" dirty="0" smtClean="0">
                <a:latin typeface="Tempus Sans ITC" pitchFamily="82" charset="0"/>
                <a:ea typeface="08서울남산체 B" pitchFamily="18" charset="-127"/>
              </a:rPr>
              <a:t>219)</a:t>
            </a:r>
            <a:endParaRPr lang="en-US" sz="1800" dirty="0">
              <a:latin typeface="Tempus Sans ITC" pitchFamily="82" charset="0"/>
              <a:ea typeface="08서울남산체 B" pitchFamily="18" charset="-127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Draw me nearer, nearer blessed Lord,</a:t>
            </a:r>
            <a:br>
              <a:rPr lang="en-US" sz="3600" dirty="0" smtClean="0"/>
            </a:br>
            <a:r>
              <a:rPr lang="en-US" sz="3600" dirty="0" smtClean="0"/>
              <a:t>to the cross where Thou hast died.</a:t>
            </a:r>
          </a:p>
          <a:p>
            <a:pPr>
              <a:buNone/>
            </a:pPr>
            <a:r>
              <a:rPr lang="ko-KR" altLang="en-US" sz="3600" dirty="0" smtClean="0"/>
              <a:t>내가 매일 십자가 앞에 더 가까이 가오니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Draw me nearer, nearer, nearer blessed Lord,</a:t>
            </a:r>
            <a:br>
              <a:rPr lang="en-US" sz="3600" dirty="0" smtClean="0"/>
            </a:br>
            <a:r>
              <a:rPr lang="en-US" sz="3600" dirty="0" smtClean="0"/>
              <a:t>to Thy precious, bleeding side</a:t>
            </a:r>
          </a:p>
          <a:p>
            <a:pPr>
              <a:buNone/>
            </a:pPr>
            <a:r>
              <a:rPr lang="ko-KR" altLang="en-US" sz="3600" dirty="0" smtClean="0"/>
              <a:t>구세주의 흘린 보배피로써 나를 정케 하소서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322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서로를 위한 기도 Prayer for One Another</vt:lpstr>
      <vt:lpstr>서로를 위한 기도 Prayer for One Another</vt:lpstr>
      <vt:lpstr>서로를 위한 기도 규칙 Rules for Prayer for One Another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Draw Me Nearer (주의 음성을 내가 들으니, 찬219)</vt:lpstr>
      <vt:lpstr>서로를 위한 기도 규칙 Rules for Prayer for One Another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Sangmaster</dc:creator>
  <cp:lastModifiedBy>Lord Jesus Loves Presbyterian Church</cp:lastModifiedBy>
  <cp:revision>18</cp:revision>
  <dcterms:created xsi:type="dcterms:W3CDTF">2006-08-16T00:00:00Z</dcterms:created>
  <dcterms:modified xsi:type="dcterms:W3CDTF">2012-06-24T12:56:15Z</dcterms:modified>
</cp:coreProperties>
</file>